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7C93-8408-4638-9AF9-CF330E726B2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2B50-90E3-4F11-AFD5-E2FDDB137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19"/>
    </mc:Choice>
    <mc:Fallback xmlns="">
      <p:transition spd="slow" advTm="278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Ketron</dc:creator>
  <cp:lastModifiedBy>Becky Ketron</cp:lastModifiedBy>
  <cp:revision>5</cp:revision>
  <dcterms:created xsi:type="dcterms:W3CDTF">2020-03-16T17:44:30Z</dcterms:created>
  <dcterms:modified xsi:type="dcterms:W3CDTF">2020-03-17T18:34:50Z</dcterms:modified>
</cp:coreProperties>
</file>